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5"/>
  </p:notesMasterIdLst>
  <p:sldIdLst>
    <p:sldId id="256" r:id="rId2"/>
    <p:sldId id="257" r:id="rId3"/>
    <p:sldId id="260" r:id="rId4"/>
    <p:sldId id="264" r:id="rId5"/>
    <p:sldId id="268" r:id="rId6"/>
    <p:sldId id="295" r:id="rId7"/>
    <p:sldId id="296" r:id="rId8"/>
    <p:sldId id="269" r:id="rId9"/>
    <p:sldId id="298" r:id="rId10"/>
    <p:sldId id="299" r:id="rId11"/>
    <p:sldId id="300" r:id="rId12"/>
    <p:sldId id="270" r:id="rId13"/>
    <p:sldId id="274" r:id="rId14"/>
  </p:sldIdLst>
  <p:sldSz cx="9144000" cy="5143500" type="screen16x9"/>
  <p:notesSz cx="6858000" cy="9144000"/>
  <p:embeddedFontLst>
    <p:embeddedFont>
      <p:font typeface="Roboto Black" panose="02000000000000000000" pitchFamily="2" charset="0"/>
      <p:bold r:id="rId16"/>
      <p:boldItalic r:id="rId17"/>
    </p:embeddedFont>
    <p:embeddedFont>
      <p:font typeface="Roboto Light" panose="02000000000000000000" pitchFamily="2" charset="0"/>
      <p:regular r:id="rId18"/>
      <p:bold r:id="rId19"/>
      <p:italic r:id="rId20"/>
      <p:boldItalic r:id="rId21"/>
    </p:embeddedFont>
    <p:embeddedFont>
      <p:font typeface="Roboto Mono Thin" panose="00000009000000000000" pitchFamily="49" charset="0"/>
      <p:regular r:id="rId22"/>
      <p:bold r:id="rId23"/>
      <p:italic r:id="rId24"/>
      <p:boldItalic r:id="rId25"/>
    </p:embeddedFont>
    <p:embeddedFont>
      <p:font typeface="Roboto Thin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83BCD67-5548-4E2D-82C0-EAEF3A18F944}">
          <p14:sldIdLst>
            <p14:sldId id="256"/>
            <p14:sldId id="257"/>
            <p14:sldId id="260"/>
            <p14:sldId id="264"/>
            <p14:sldId id="268"/>
            <p14:sldId id="295"/>
            <p14:sldId id="296"/>
            <p14:sldId id="269"/>
            <p14:sldId id="298"/>
            <p14:sldId id="299"/>
            <p14:sldId id="300"/>
            <p14:sldId id="270"/>
            <p14:sldId id="27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F3DE38-D992-4EBD-9A0F-13DDB333805F}">
  <a:tblStyle styleId="{48F3DE38-D992-4EBD-9A0F-13DDB33380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2961" autoAdjust="0"/>
  </p:normalViewPr>
  <p:slideViewPr>
    <p:cSldViewPr snapToGrid="0">
      <p:cViewPr varScale="1">
        <p:scale>
          <a:sx n="88" d="100"/>
          <a:sy n="88" d="100"/>
        </p:scale>
        <p:origin x="86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867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886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60" r:id="rId6"/>
    <p:sldLayoutId id="214748366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SDP PROJECT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PRESENTATION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SEM 6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-1324776" y="889958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3719465" y="1657616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-1130704" y="1059578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22"/>
          <p:cNvSpPr/>
          <p:nvPr/>
        </p:nvSpPr>
        <p:spPr>
          <a:xfrm>
            <a:off x="-997748" y="1059578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-834246" y="1059578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3492001" y="2231805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3598947" y="2228758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3892157" y="1831820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4040374" y="1831820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4176378" y="1831820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4417816" y="1831820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EAA0152C-1537-A963-7EDD-FE37E4765B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DEMO CREATED USING STREAMLIT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9DD8FC-E478-E965-17D3-F149C8F61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84" y="1251150"/>
            <a:ext cx="5366631" cy="358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63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DE2268-EB5A-626B-5731-05F25DC36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46" y="159811"/>
            <a:ext cx="7712108" cy="482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950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9" name="Google Shape;989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Implement movie recommendation al</a:t>
            </a:r>
            <a:r>
              <a:rPr lang="en-IN" sz="900" dirty="0"/>
              <a:t>gorithm using Python libraries along with dataset analysis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0" name="Google Shape;990;p36"/>
          <p:cNvSpPr txBox="1">
            <a:spLocks noGrp="1"/>
          </p:cNvSpPr>
          <p:nvPr>
            <p:ph type="ctrTitle" idx="4294967295"/>
          </p:nvPr>
        </p:nvSpPr>
        <p:spPr>
          <a:xfrm>
            <a:off x="6575050" y="1524317"/>
            <a:ext cx="12546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2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1" name="Google Shape;991;p36"/>
          <p:cNvSpPr txBox="1">
            <a:spLocks noGrp="1"/>
          </p:cNvSpPr>
          <p:nvPr>
            <p:ph type="subTitle" idx="4294967295"/>
          </p:nvPr>
        </p:nvSpPr>
        <p:spPr>
          <a:xfrm>
            <a:off x="916234" y="3393281"/>
            <a:ext cx="14547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Create a single page React Application that can show details of movies(Frontend)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1228825" y="3131900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</a:rPr>
              <a:t>STEP 1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993" name="Google Shape;993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3639172"/>
            <a:ext cx="12546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Combine both Frontend and Backend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4" name="Google Shape;994;p36"/>
          <p:cNvSpPr txBox="1">
            <a:spLocks noGrp="1"/>
          </p:cNvSpPr>
          <p:nvPr>
            <p:ph type="ctrTitle" idx="4294967295"/>
          </p:nvPr>
        </p:nvSpPr>
        <p:spPr>
          <a:xfrm>
            <a:off x="6527425" y="3408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3</a:t>
            </a:r>
            <a:endParaRPr sz="900" dirty="0">
              <a:solidFill>
                <a:srgbClr val="FFFFFF"/>
              </a:solidFill>
            </a:endParaRPr>
          </a:p>
        </p:txBody>
      </p:sp>
      <p:cxnSp>
        <p:nvCxnSpPr>
          <p:cNvPr id="995" name="Google Shape;995;p36"/>
          <p:cNvCxnSpPr>
            <a:endCxn id="991" idx="2"/>
          </p:cNvCxnSpPr>
          <p:nvPr/>
        </p:nvCxnSpPr>
        <p:spPr>
          <a:xfrm flipH="1">
            <a:off x="1643584" y="3861281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endCxn id="993" idx="2"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7228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A peek at how our website would look like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3 Major Stages of projects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Movie Recommender System –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FSD + ML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Movie Datasets, User Info &amp; Third Party Movie Database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Personalization, Engagement, Accuracy and Scalability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the Project</a:t>
            </a:r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Project Goals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Sneak Peek</a:t>
            </a:r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237" name="Google Shape;237;p23"/>
          <p:cNvSpPr/>
          <p:nvPr/>
        </p:nvSpPr>
        <p:spPr>
          <a:xfrm>
            <a:off x="3597855" y="383519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597844" y="2922788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3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234872" y="1616459"/>
            <a:ext cx="47313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MOVIE</a:t>
            </a:r>
            <a:r>
              <a:rPr lang="es" dirty="0"/>
              <a:t> RECOMMENDATION SYSTEM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4234872" y="2481143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Movie Recommendation System is designed to revolutionize user engagement by delivering personalized movie suggestions based on individual preferences and viewing history.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>
            <a:cxnSpLocks/>
          </p:cNvCxnSpPr>
          <p:nvPr/>
        </p:nvCxnSpPr>
        <p:spPr>
          <a:xfrm flipV="1">
            <a:off x="4234872" y="2275300"/>
            <a:ext cx="5192878" cy="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47" name="Google Shape;347;p26"/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49" name="Google Shape;349;p26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50" name="Google Shape;350;p26"/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55" name="Google Shape;355;p26"/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60" name="Google Shape;360;p26"/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6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66" name="Google Shape;366;p26"/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564" name="Google Shape;564;p30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An intuitive and responsive React-based frontend for a seamless user experience. </a:t>
            </a:r>
            <a:endParaRPr sz="900" dirty="0"/>
          </a:p>
        </p:txBody>
      </p:sp>
      <p:sp>
        <p:nvSpPr>
          <p:cNvPr id="565" name="Google Shape;565;p30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chemeClr val="lt1"/>
                </a:solidFill>
              </a:rPr>
              <a:t>To deliver personalized experience.</a:t>
            </a:r>
            <a:endParaRPr sz="900" dirty="0"/>
          </a:p>
        </p:txBody>
      </p:sp>
      <p:sp>
        <p:nvSpPr>
          <p:cNvPr id="566" name="Google Shape;566;p30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Comprehensive dataset of movies having enough attributes to </a:t>
            </a:r>
            <a:r>
              <a:rPr lang="en-IN" dirty="0" err="1"/>
              <a:t>analyze</a:t>
            </a:r>
            <a:r>
              <a:rPr lang="en-IN" dirty="0"/>
              <a:t> similarities between movies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/>
              <a:t>USER EXPERIENCE</a:t>
            </a:r>
            <a:endParaRPr sz="900" dirty="0"/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/>
              <a:t>USER INFORMATION</a:t>
            </a:r>
            <a:endParaRPr sz="9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/>
              <a:t>MOVIE DATASET</a:t>
            </a:r>
            <a:endParaRPr sz="9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012352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27346" y="1811819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197823" y="1961211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094092" y="1939889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30"/>
          <p:cNvGrpSpPr/>
          <p:nvPr/>
        </p:nvGrpSpPr>
        <p:grpSpPr>
          <a:xfrm>
            <a:off x="2477307" y="2170530"/>
            <a:ext cx="295272" cy="295272"/>
            <a:chOff x="1190625" y="238125"/>
            <a:chExt cx="5226050" cy="5226050"/>
          </a:xfrm>
        </p:grpSpPr>
        <p:sp>
          <p:nvSpPr>
            <p:cNvPr id="586" name="Google Shape;586;p30"/>
            <p:cNvSpPr/>
            <p:nvPr/>
          </p:nvSpPr>
          <p:spPr>
            <a:xfrm>
              <a:off x="1190625" y="1515525"/>
              <a:ext cx="1645000" cy="2151125"/>
            </a:xfrm>
            <a:custGeom>
              <a:avLst/>
              <a:gdLst/>
              <a:ahLst/>
              <a:cxnLst/>
              <a:rect l="l" t="t" r="r" b="b"/>
              <a:pathLst>
                <a:path w="65800" h="86045" extrusionOk="0">
                  <a:moveTo>
                    <a:pt x="15900" y="1"/>
                  </a:moveTo>
                  <a:cubicBezTo>
                    <a:pt x="15179" y="1"/>
                    <a:pt x="14457" y="360"/>
                    <a:pt x="14044" y="1081"/>
                  </a:cubicBezTo>
                  <a:cubicBezTo>
                    <a:pt x="5120" y="16475"/>
                    <a:pt x="0" y="34358"/>
                    <a:pt x="0" y="53434"/>
                  </a:cubicBezTo>
                  <a:cubicBezTo>
                    <a:pt x="0" y="64269"/>
                    <a:pt x="1648" y="74718"/>
                    <a:pt x="4716" y="84536"/>
                  </a:cubicBezTo>
                  <a:cubicBezTo>
                    <a:pt x="4997" y="85431"/>
                    <a:pt x="5821" y="86044"/>
                    <a:pt x="6750" y="86044"/>
                  </a:cubicBezTo>
                  <a:lnTo>
                    <a:pt x="63117" y="86044"/>
                  </a:lnTo>
                  <a:cubicBezTo>
                    <a:pt x="64766" y="86044"/>
                    <a:pt x="65800" y="84256"/>
                    <a:pt x="64976" y="82836"/>
                  </a:cubicBezTo>
                  <a:lnTo>
                    <a:pt x="17743" y="1064"/>
                  </a:lnTo>
                  <a:cubicBezTo>
                    <a:pt x="17332" y="356"/>
                    <a:pt x="16617" y="1"/>
                    <a:pt x="159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865625" y="238125"/>
              <a:ext cx="2005325" cy="2148975"/>
            </a:xfrm>
            <a:custGeom>
              <a:avLst/>
              <a:gdLst/>
              <a:ahLst/>
              <a:cxnLst/>
              <a:rect l="l" t="t" r="r" b="b"/>
              <a:pathLst>
                <a:path w="80213" h="85959" extrusionOk="0">
                  <a:moveTo>
                    <a:pt x="77530" y="0"/>
                  </a:moveTo>
                  <a:cubicBezTo>
                    <a:pt x="47163" y="0"/>
                    <a:pt x="19847" y="12939"/>
                    <a:pt x="754" y="33610"/>
                  </a:cubicBezTo>
                  <a:cubicBezTo>
                    <a:pt x="105" y="34294"/>
                    <a:pt x="0" y="35311"/>
                    <a:pt x="456" y="36135"/>
                  </a:cubicBezTo>
                  <a:lnTo>
                    <a:pt x="28614" y="84893"/>
                  </a:lnTo>
                  <a:cubicBezTo>
                    <a:pt x="29026" y="85603"/>
                    <a:pt x="29749" y="85958"/>
                    <a:pt x="30472" y="85958"/>
                  </a:cubicBezTo>
                  <a:cubicBezTo>
                    <a:pt x="31195" y="85958"/>
                    <a:pt x="31918" y="85603"/>
                    <a:pt x="32330" y="84893"/>
                  </a:cubicBezTo>
                  <a:lnTo>
                    <a:pt x="79406" y="3208"/>
                  </a:lnTo>
                  <a:cubicBezTo>
                    <a:pt x="80212" y="1788"/>
                    <a:pt x="79195" y="0"/>
                    <a:pt x="77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4772975" y="2037400"/>
              <a:ext cx="1643700" cy="2149150"/>
            </a:xfrm>
            <a:custGeom>
              <a:avLst/>
              <a:gdLst/>
              <a:ahLst/>
              <a:cxnLst/>
              <a:rect l="l" t="t" r="r" b="b"/>
              <a:pathLst>
                <a:path w="65748" h="85966" extrusionOk="0">
                  <a:moveTo>
                    <a:pt x="2683" y="0"/>
                  </a:moveTo>
                  <a:cubicBezTo>
                    <a:pt x="1035" y="0"/>
                    <a:pt x="0" y="1789"/>
                    <a:pt x="824" y="3209"/>
                  </a:cubicBezTo>
                  <a:lnTo>
                    <a:pt x="48022" y="84893"/>
                  </a:lnTo>
                  <a:cubicBezTo>
                    <a:pt x="48433" y="85610"/>
                    <a:pt x="49149" y="85965"/>
                    <a:pt x="49865" y="85965"/>
                  </a:cubicBezTo>
                  <a:cubicBezTo>
                    <a:pt x="50586" y="85965"/>
                    <a:pt x="51308" y="85606"/>
                    <a:pt x="51721" y="84893"/>
                  </a:cubicBezTo>
                  <a:cubicBezTo>
                    <a:pt x="60646" y="69500"/>
                    <a:pt x="65748" y="51617"/>
                    <a:pt x="65748" y="32559"/>
                  </a:cubicBezTo>
                  <a:cubicBezTo>
                    <a:pt x="65748" y="21741"/>
                    <a:pt x="64117" y="11327"/>
                    <a:pt x="61066" y="1508"/>
                  </a:cubicBezTo>
                  <a:cubicBezTo>
                    <a:pt x="60786" y="614"/>
                    <a:pt x="59962" y="0"/>
                    <a:pt x="59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3595225" y="300300"/>
              <a:ext cx="2493600" cy="1326850"/>
            </a:xfrm>
            <a:custGeom>
              <a:avLst/>
              <a:gdLst/>
              <a:ahLst/>
              <a:cxnLst/>
              <a:rect l="l" t="t" r="r" b="b"/>
              <a:pathLst>
                <a:path w="99744" h="53074" extrusionOk="0">
                  <a:moveTo>
                    <a:pt x="30831" y="0"/>
                  </a:moveTo>
                  <a:cubicBezTo>
                    <a:pt x="30083" y="0"/>
                    <a:pt x="29374" y="393"/>
                    <a:pt x="28999" y="1072"/>
                  </a:cubicBezTo>
                  <a:lnTo>
                    <a:pt x="807" y="49865"/>
                  </a:lnTo>
                  <a:cubicBezTo>
                    <a:pt x="0" y="51303"/>
                    <a:pt x="1017" y="53074"/>
                    <a:pt x="2665" y="53074"/>
                  </a:cubicBezTo>
                  <a:lnTo>
                    <a:pt x="97078" y="53056"/>
                  </a:lnTo>
                  <a:cubicBezTo>
                    <a:pt x="98709" y="53056"/>
                    <a:pt x="99743" y="51286"/>
                    <a:pt x="98919" y="49865"/>
                  </a:cubicBezTo>
                  <a:cubicBezTo>
                    <a:pt x="84542" y="24952"/>
                    <a:pt x="60190" y="6525"/>
                    <a:pt x="31313" y="55"/>
                  </a:cubicBezTo>
                  <a:cubicBezTo>
                    <a:pt x="31153" y="18"/>
                    <a:pt x="30991" y="0"/>
                    <a:pt x="308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519350" y="4075125"/>
              <a:ext cx="2490100" cy="1326425"/>
            </a:xfrm>
            <a:custGeom>
              <a:avLst/>
              <a:gdLst/>
              <a:ahLst/>
              <a:cxnLst/>
              <a:rect l="l" t="t" r="r" b="b"/>
              <a:pathLst>
                <a:path w="99604" h="53057" extrusionOk="0">
                  <a:moveTo>
                    <a:pt x="96921" y="1"/>
                  </a:moveTo>
                  <a:lnTo>
                    <a:pt x="2683" y="88"/>
                  </a:lnTo>
                  <a:cubicBezTo>
                    <a:pt x="1052" y="106"/>
                    <a:pt x="0" y="1877"/>
                    <a:pt x="825" y="3297"/>
                  </a:cubicBezTo>
                  <a:cubicBezTo>
                    <a:pt x="15201" y="28141"/>
                    <a:pt x="39484" y="46515"/>
                    <a:pt x="68290" y="53002"/>
                  </a:cubicBezTo>
                  <a:cubicBezTo>
                    <a:pt x="68451" y="53039"/>
                    <a:pt x="68613" y="53057"/>
                    <a:pt x="68773" y="53057"/>
                  </a:cubicBezTo>
                  <a:cubicBezTo>
                    <a:pt x="69521" y="53057"/>
                    <a:pt x="70232" y="52664"/>
                    <a:pt x="70622" y="51985"/>
                  </a:cubicBezTo>
                  <a:lnTo>
                    <a:pt x="98779" y="3209"/>
                  </a:lnTo>
                  <a:cubicBezTo>
                    <a:pt x="99603" y="1789"/>
                    <a:pt x="98569" y="1"/>
                    <a:pt x="969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3733275" y="3314750"/>
              <a:ext cx="2008825" cy="2149425"/>
            </a:xfrm>
            <a:custGeom>
              <a:avLst/>
              <a:gdLst/>
              <a:ahLst/>
              <a:cxnLst/>
              <a:rect l="l" t="t" r="r" b="b"/>
              <a:pathLst>
                <a:path w="80353" h="85977" extrusionOk="0">
                  <a:moveTo>
                    <a:pt x="49872" y="1"/>
                  </a:moveTo>
                  <a:cubicBezTo>
                    <a:pt x="49154" y="1"/>
                    <a:pt x="48435" y="356"/>
                    <a:pt x="48023" y="1066"/>
                  </a:cubicBezTo>
                  <a:lnTo>
                    <a:pt x="825" y="82768"/>
                  </a:lnTo>
                  <a:cubicBezTo>
                    <a:pt x="1" y="84188"/>
                    <a:pt x="1035" y="85977"/>
                    <a:pt x="2666" y="85977"/>
                  </a:cubicBezTo>
                  <a:lnTo>
                    <a:pt x="2824" y="85977"/>
                  </a:lnTo>
                  <a:cubicBezTo>
                    <a:pt x="33173" y="85977"/>
                    <a:pt x="60506" y="73037"/>
                    <a:pt x="79599" y="52367"/>
                  </a:cubicBezTo>
                  <a:cubicBezTo>
                    <a:pt x="80248" y="51683"/>
                    <a:pt x="80353" y="50666"/>
                    <a:pt x="79897" y="49842"/>
                  </a:cubicBezTo>
                  <a:lnTo>
                    <a:pt x="51722" y="1066"/>
                  </a:lnTo>
                  <a:cubicBezTo>
                    <a:pt x="51310" y="356"/>
                    <a:pt x="50591" y="1"/>
                    <a:pt x="49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592;p30"/>
          <p:cNvGrpSpPr/>
          <p:nvPr/>
        </p:nvGrpSpPr>
        <p:grpSpPr>
          <a:xfrm>
            <a:off x="4413089" y="2113264"/>
            <a:ext cx="317750" cy="317849"/>
            <a:chOff x="1191425" y="238125"/>
            <a:chExt cx="5217575" cy="5219200"/>
          </a:xfrm>
        </p:grpSpPr>
        <p:sp>
          <p:nvSpPr>
            <p:cNvPr id="593" name="Google Shape;593;p30"/>
            <p:cNvSpPr/>
            <p:nvPr/>
          </p:nvSpPr>
          <p:spPr>
            <a:xfrm>
              <a:off x="1191425" y="30010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1" y="0"/>
                  </a:moveTo>
                  <a:cubicBezTo>
                    <a:pt x="1469" y="25607"/>
                    <a:pt x="12168" y="49484"/>
                    <a:pt x="30435" y="67784"/>
                  </a:cubicBezTo>
                  <a:cubicBezTo>
                    <a:pt x="48898" y="86247"/>
                    <a:pt x="73069" y="96946"/>
                    <a:pt x="98969" y="98251"/>
                  </a:cubicBezTo>
                  <a:lnTo>
                    <a:pt x="98969" y="55030"/>
                  </a:lnTo>
                  <a:cubicBezTo>
                    <a:pt x="69644" y="52485"/>
                    <a:pt x="46158" y="29228"/>
                    <a:pt x="43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3972275" y="3001025"/>
              <a:ext cx="2436725" cy="2453850"/>
            </a:xfrm>
            <a:custGeom>
              <a:avLst/>
              <a:gdLst/>
              <a:ahLst/>
              <a:cxnLst/>
              <a:rect l="l" t="t" r="r" b="b"/>
              <a:pathLst>
                <a:path w="97469" h="98154" extrusionOk="0">
                  <a:moveTo>
                    <a:pt x="54215" y="0"/>
                  </a:moveTo>
                  <a:cubicBezTo>
                    <a:pt x="51344" y="28706"/>
                    <a:pt x="28608" y="51670"/>
                    <a:pt x="0" y="54867"/>
                  </a:cubicBezTo>
                  <a:lnTo>
                    <a:pt x="0" y="98153"/>
                  </a:lnTo>
                  <a:cubicBezTo>
                    <a:pt x="25313" y="96522"/>
                    <a:pt x="48898" y="85888"/>
                    <a:pt x="67034" y="67784"/>
                  </a:cubicBezTo>
                  <a:cubicBezTo>
                    <a:pt x="85301" y="49484"/>
                    <a:pt x="96001" y="25607"/>
                    <a:pt x="97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191425" y="2381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98969" y="0"/>
                  </a:moveTo>
                  <a:cubicBezTo>
                    <a:pt x="73069" y="1305"/>
                    <a:pt x="48898" y="12004"/>
                    <a:pt x="30435" y="30467"/>
                  </a:cubicBezTo>
                  <a:cubicBezTo>
                    <a:pt x="12168" y="48767"/>
                    <a:pt x="1469" y="72644"/>
                    <a:pt x="1" y="98251"/>
                  </a:cubicBezTo>
                  <a:lnTo>
                    <a:pt x="43255" y="98251"/>
                  </a:lnTo>
                  <a:cubicBezTo>
                    <a:pt x="46158" y="69024"/>
                    <a:pt x="69644" y="45766"/>
                    <a:pt x="98969" y="43221"/>
                  </a:cubicBezTo>
                  <a:lnTo>
                    <a:pt x="98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3972275" y="240550"/>
              <a:ext cx="2436725" cy="2453875"/>
            </a:xfrm>
            <a:custGeom>
              <a:avLst/>
              <a:gdLst/>
              <a:ahLst/>
              <a:cxnLst/>
              <a:rect l="l" t="t" r="r" b="b"/>
              <a:pathLst>
                <a:path w="97469" h="98155" extrusionOk="0">
                  <a:moveTo>
                    <a:pt x="0" y="1"/>
                  </a:moveTo>
                  <a:lnTo>
                    <a:pt x="0" y="43287"/>
                  </a:lnTo>
                  <a:cubicBezTo>
                    <a:pt x="28608" y="46484"/>
                    <a:pt x="51344" y="69449"/>
                    <a:pt x="54215" y="98154"/>
                  </a:cubicBezTo>
                  <a:lnTo>
                    <a:pt x="97469" y="98154"/>
                  </a:lnTo>
                  <a:cubicBezTo>
                    <a:pt x="96001" y="72547"/>
                    <a:pt x="85301" y="48670"/>
                    <a:pt x="67034" y="30370"/>
                  </a:cubicBezTo>
                  <a:cubicBezTo>
                    <a:pt x="48898" y="12266"/>
                    <a:pt x="25313" y="163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3054850" y="2520700"/>
              <a:ext cx="680950" cy="715200"/>
            </a:xfrm>
            <a:custGeom>
              <a:avLst/>
              <a:gdLst/>
              <a:ahLst/>
              <a:cxnLst/>
              <a:rect l="l" t="t" r="r" b="b"/>
              <a:pathLst>
                <a:path w="27238" h="28608" extrusionOk="0">
                  <a:moveTo>
                    <a:pt x="0" y="0"/>
                  </a:moveTo>
                  <a:lnTo>
                    <a:pt x="0" y="6948"/>
                  </a:lnTo>
                  <a:lnTo>
                    <a:pt x="0" y="15364"/>
                  </a:lnTo>
                  <a:cubicBezTo>
                    <a:pt x="0" y="16734"/>
                    <a:pt x="130" y="18039"/>
                    <a:pt x="391" y="19213"/>
                  </a:cubicBezTo>
                  <a:cubicBezTo>
                    <a:pt x="1761" y="25215"/>
                    <a:pt x="6459" y="28608"/>
                    <a:pt x="13635" y="28608"/>
                  </a:cubicBezTo>
                  <a:cubicBezTo>
                    <a:pt x="18430" y="28608"/>
                    <a:pt x="22116" y="27074"/>
                    <a:pt x="24432" y="24269"/>
                  </a:cubicBezTo>
                  <a:cubicBezTo>
                    <a:pt x="26259" y="22084"/>
                    <a:pt x="27238" y="19083"/>
                    <a:pt x="27238" y="15364"/>
                  </a:cubicBezTo>
                  <a:lnTo>
                    <a:pt x="27238" y="0"/>
                  </a:lnTo>
                  <a:lnTo>
                    <a:pt x="17974" y="0"/>
                  </a:lnTo>
                  <a:lnTo>
                    <a:pt x="17974" y="6948"/>
                  </a:lnTo>
                  <a:lnTo>
                    <a:pt x="17974" y="15103"/>
                  </a:lnTo>
                  <a:cubicBezTo>
                    <a:pt x="17974" y="16930"/>
                    <a:pt x="17680" y="18267"/>
                    <a:pt x="17125" y="19213"/>
                  </a:cubicBezTo>
                  <a:cubicBezTo>
                    <a:pt x="16375" y="20453"/>
                    <a:pt x="15201" y="20975"/>
                    <a:pt x="13700" y="20975"/>
                  </a:cubicBezTo>
                  <a:cubicBezTo>
                    <a:pt x="12200" y="20975"/>
                    <a:pt x="11026" y="20453"/>
                    <a:pt x="10275" y="19213"/>
                  </a:cubicBezTo>
                  <a:cubicBezTo>
                    <a:pt x="9721" y="18267"/>
                    <a:pt x="9427" y="16930"/>
                    <a:pt x="9427" y="15103"/>
                  </a:cubicBezTo>
                  <a:lnTo>
                    <a:pt x="9427" y="6948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818950" y="2520700"/>
              <a:ext cx="776375" cy="698900"/>
            </a:xfrm>
            <a:custGeom>
              <a:avLst/>
              <a:gdLst/>
              <a:ahLst/>
              <a:cxnLst/>
              <a:rect l="l" t="t" r="r" b="b"/>
              <a:pathLst>
                <a:path w="31055" h="27956" extrusionOk="0">
                  <a:moveTo>
                    <a:pt x="360" y="0"/>
                  </a:moveTo>
                  <a:lnTo>
                    <a:pt x="10113" y="13863"/>
                  </a:lnTo>
                  <a:lnTo>
                    <a:pt x="6264" y="19213"/>
                  </a:lnTo>
                  <a:lnTo>
                    <a:pt x="6133" y="19409"/>
                  </a:lnTo>
                  <a:lnTo>
                    <a:pt x="1" y="27955"/>
                  </a:lnTo>
                  <a:lnTo>
                    <a:pt x="10733" y="27955"/>
                  </a:lnTo>
                  <a:lnTo>
                    <a:pt x="15463" y="20485"/>
                  </a:lnTo>
                  <a:lnTo>
                    <a:pt x="20290" y="27955"/>
                  </a:lnTo>
                  <a:lnTo>
                    <a:pt x="31055" y="27955"/>
                  </a:lnTo>
                  <a:lnTo>
                    <a:pt x="24825" y="19213"/>
                  </a:lnTo>
                  <a:lnTo>
                    <a:pt x="20747" y="13505"/>
                  </a:lnTo>
                  <a:lnTo>
                    <a:pt x="25477" y="6948"/>
                  </a:lnTo>
                  <a:lnTo>
                    <a:pt x="30468" y="0"/>
                  </a:lnTo>
                  <a:lnTo>
                    <a:pt x="20323" y="0"/>
                  </a:lnTo>
                  <a:lnTo>
                    <a:pt x="15724" y="6948"/>
                  </a:lnTo>
                  <a:lnTo>
                    <a:pt x="15691" y="7013"/>
                  </a:lnTo>
                  <a:lnTo>
                    <a:pt x="15658" y="6948"/>
                  </a:lnTo>
                  <a:lnTo>
                    <a:pt x="10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363675" y="2174113"/>
            <a:ext cx="317516" cy="317516"/>
          </a:xfrm>
          <a:custGeom>
            <a:avLst/>
            <a:gdLst/>
            <a:ahLst/>
            <a:cxnLst/>
            <a:rect l="l" t="t" r="r" b="b"/>
            <a:pathLst>
              <a:path w="187325" h="187325" extrusionOk="0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SNEAK PEEK</a:t>
            </a: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28070EC-24CD-133E-5899-1116B01DA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342" y="1251150"/>
            <a:ext cx="6418098" cy="36101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6B8651-2FB3-E143-F148-5F0F0FED8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81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4739B8-983F-FCC5-1599-A4C9ACF93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8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MOBILE VIEW</a:t>
            </a:r>
            <a:endParaRPr dirty="0"/>
          </a:p>
        </p:txBody>
      </p:sp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220C872-ED52-873B-EA78-4BBCB8183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89" y="1251150"/>
            <a:ext cx="2662484" cy="37691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7DB47-7C7D-AE8D-9125-F37E0E735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528" y="1251150"/>
            <a:ext cx="2662484" cy="37552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RECOMMEND FUNCTION</a:t>
            </a:r>
            <a:endParaRPr dirty="0"/>
          </a:p>
        </p:txBody>
      </p:sp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46A43C-BD24-E263-7435-A885BA7C2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225" y="1251150"/>
            <a:ext cx="5067549" cy="382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31195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Office PowerPoint</Application>
  <PresentationFormat>On-screen Show (16:9)</PresentationFormat>
  <Paragraphs>41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Roboto Black</vt:lpstr>
      <vt:lpstr>Roboto Mono Thin</vt:lpstr>
      <vt:lpstr>Roboto Light</vt:lpstr>
      <vt:lpstr>Roboto Thin</vt:lpstr>
      <vt:lpstr>Arial</vt:lpstr>
      <vt:lpstr>WEB PROPOSAL</vt:lpstr>
      <vt:lpstr>SDP PROJECT PRESENTATION</vt:lpstr>
      <vt:lpstr>TABLE OF CONTENTS</vt:lpstr>
      <vt:lpstr>MOVIE RECOMMENDATION SYSTEM</vt:lpstr>
      <vt:lpstr>MAJOR REQUIREMENTS</vt:lpstr>
      <vt:lpstr>SNEAK PEEK</vt:lpstr>
      <vt:lpstr>PowerPoint Presentation</vt:lpstr>
      <vt:lpstr>PowerPoint Presentation</vt:lpstr>
      <vt:lpstr>MOBILE VIEW</vt:lpstr>
      <vt:lpstr>RECOMMEND FUNCTION</vt:lpstr>
      <vt:lpstr>DEMO CREATED USING STREAMLIT</vt:lpstr>
      <vt:lpstr>PowerPoint Presentation</vt:lpstr>
      <vt:lpstr>PROJECT STAGES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SDP PROJECT PRESENTATION</dc:title>
  <dc:creator>Pearl Patel</dc:creator>
  <cp:lastModifiedBy>Pearl Patel</cp:lastModifiedBy>
  <cp:revision>1</cp:revision>
  <dcterms:modified xsi:type="dcterms:W3CDTF">2024-01-19T04:44:07Z</dcterms:modified>
</cp:coreProperties>
</file>